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86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Combining Uncertain Measurements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Lost at Sea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Content Placeholder 6" descr="kalman1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4572000" y="2316162"/>
          <a:ext cx="939800" cy="1112838"/>
        </p:xfrm>
        <a:graphic>
          <a:graphicData uri="http://schemas.openxmlformats.org/presentationml/2006/ole">
            <p:oleObj spid="_x0000_s106498" name="Equation" r:id="rId4" imgW="469800" imgH="482400" progId="Equation.3">
              <p:embed/>
            </p:oleObj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866900" y="3733800"/>
          <a:ext cx="1016000" cy="1112838"/>
        </p:xfrm>
        <a:graphic>
          <a:graphicData uri="http://schemas.openxmlformats.org/presentationml/2006/ole">
            <p:oleObj spid="_x0000_s106499" name="Equation" r:id="rId5" imgW="5079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Lost at Sea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kalman1est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819400" y="1524000"/>
          <a:ext cx="1117600" cy="1054100"/>
        </p:xfrm>
        <a:graphic>
          <a:graphicData uri="http://schemas.openxmlformats.org/presentationml/2006/ole">
            <p:oleObj spid="_x0000_s107522" name="Equation" r:id="rId4" imgW="5587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992</TotalTime>
  <Words>19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Origin</vt:lpstr>
      <vt:lpstr>Microsoft Equation 3.0</vt:lpstr>
      <vt:lpstr>Day 18</vt:lpstr>
      <vt:lpstr>Lost at Sea Example</vt:lpstr>
      <vt:lpstr>Lost at Sea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18</cp:revision>
  <dcterms:created xsi:type="dcterms:W3CDTF">2011-01-07T01:27:12Z</dcterms:created>
  <dcterms:modified xsi:type="dcterms:W3CDTF">2011-02-16T04:47:30Z</dcterms:modified>
</cp:coreProperties>
</file>