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56" r:id="rId2"/>
    <p:sldId id="286" r:id="rId3"/>
    <p:sldId id="28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167" autoAdjust="0"/>
  </p:normalViewPr>
  <p:slideViewPr>
    <p:cSldViewPr showGuides="1">
      <p:cViewPr varScale="1">
        <p:scale>
          <a:sx n="70" d="100"/>
          <a:sy n="70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</a:t>
            </a:r>
            <a:r>
              <a:rPr lang="en-CA" dirty="0" smtClean="0"/>
              <a:t>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Combining Uncertain Measurements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Lost at Sea Example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2/15/2011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Content Placeholder 6" descr="kalman1.pn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  <p:graphicFrame>
        <p:nvGraphicFramePr>
          <p:cNvPr id="106498" name="Object 2"/>
          <p:cNvGraphicFramePr>
            <a:graphicFrameLocks noChangeAspect="1"/>
          </p:cNvGraphicFramePr>
          <p:nvPr/>
        </p:nvGraphicFramePr>
        <p:xfrm>
          <a:off x="4572000" y="2316162"/>
          <a:ext cx="939800" cy="1112838"/>
        </p:xfrm>
        <a:graphic>
          <a:graphicData uri="http://schemas.openxmlformats.org/presentationml/2006/ole">
            <p:oleObj spid="_x0000_s106498" name="Equation" r:id="rId4" imgW="469800" imgH="482400" progId="Equation.3">
              <p:embed/>
            </p:oleObj>
          </a:graphicData>
        </a:graphic>
      </p:graphicFrame>
      <p:graphicFrame>
        <p:nvGraphicFramePr>
          <p:cNvPr id="106499" name="Object 3"/>
          <p:cNvGraphicFramePr>
            <a:graphicFrameLocks noChangeAspect="1"/>
          </p:cNvGraphicFramePr>
          <p:nvPr/>
        </p:nvGraphicFramePr>
        <p:xfrm>
          <a:off x="1866900" y="3733800"/>
          <a:ext cx="1016000" cy="1112838"/>
        </p:xfrm>
        <a:graphic>
          <a:graphicData uri="http://schemas.openxmlformats.org/presentationml/2006/ole">
            <p:oleObj spid="_x0000_s106499" name="Equation" r:id="rId5" imgW="50796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Lost at Sea Example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2/15/2011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Content Placeholder 6" descr="kalman1est.pn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  <p:graphicFrame>
        <p:nvGraphicFramePr>
          <p:cNvPr id="107522" name="Object 2"/>
          <p:cNvGraphicFramePr>
            <a:graphicFrameLocks noChangeAspect="1"/>
          </p:cNvGraphicFramePr>
          <p:nvPr/>
        </p:nvGraphicFramePr>
        <p:xfrm>
          <a:off x="2819400" y="1524000"/>
          <a:ext cx="1117600" cy="1054100"/>
        </p:xfrm>
        <a:graphic>
          <a:graphicData uri="http://schemas.openxmlformats.org/presentationml/2006/ole">
            <p:oleObj spid="_x0000_s107522" name="Equation" r:id="rId4" imgW="558720" imgH="45720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992</TotalTime>
  <Words>19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Origin</vt:lpstr>
      <vt:lpstr>Microsoft Equation 3.0</vt:lpstr>
      <vt:lpstr>Day 18</vt:lpstr>
      <vt:lpstr>Lost at Sea Example</vt:lpstr>
      <vt:lpstr>Lost at Sea Example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mab</cp:lastModifiedBy>
  <cp:revision>18</cp:revision>
  <dcterms:created xsi:type="dcterms:W3CDTF">2011-01-07T01:27:12Z</dcterms:created>
  <dcterms:modified xsi:type="dcterms:W3CDTF">2011-02-16T04:47:30Z</dcterms:modified>
</cp:coreProperties>
</file>